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838" y="-4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12801"/>
            <a:ext cx="5829300" cy="56896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6604000"/>
            <a:ext cx="4800600" cy="1625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1828801"/>
            <a:ext cx="5829300" cy="3340100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425018"/>
            <a:ext cx="5829300" cy="1509183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371850" y="5232400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21869" y="5232400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22546" y="5232400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74320" y="2133600"/>
            <a:ext cx="3031236" cy="6035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3030141" cy="8128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1" y="2133600"/>
            <a:ext cx="3031331" cy="8128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342900" y="2950464"/>
            <a:ext cx="3031236" cy="5218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504438" y="2950465"/>
            <a:ext cx="3031236" cy="52175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0316" y="355600"/>
            <a:ext cx="2256235" cy="27940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353" y="364067"/>
            <a:ext cx="3746897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30316" y="3251201"/>
            <a:ext cx="2256235" cy="4917017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304800"/>
            <a:ext cx="4283868" cy="11938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1095" y="1524000"/>
            <a:ext cx="4541043" cy="6054725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7747000"/>
            <a:ext cx="4283868" cy="711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2133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72511" y="8475134"/>
            <a:ext cx="1564481" cy="486833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4374" y="8475134"/>
            <a:ext cx="2135981" cy="486833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7459" y="8475134"/>
            <a:ext cx="421481" cy="486833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6343320" y="8665846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6839" y="8665846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">
              <a:schemeClr val="bg1">
                <a:lumMod val="65000"/>
              </a:schemeClr>
            </a:gs>
            <a:gs pos="28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штампик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79"/>
            <a:ext cx="1195912" cy="1195912"/>
          </a:xfrm>
          <a:prstGeom prst="rect">
            <a:avLst/>
          </a:prstGeom>
        </p:spPr>
      </p:pic>
      <p:pic>
        <p:nvPicPr>
          <p:cNvPr id="7" name="Изображение 6" descr="Знак ВДПО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232" y="-6479"/>
            <a:ext cx="1701117" cy="11959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4299" y="175978"/>
            <a:ext cx="5074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Пожарная безопасность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в период отопительного сезона</a:t>
            </a:r>
            <a:endParaRPr lang="ru-RU" sz="2400" b="1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97956" y="7524328"/>
            <a:ext cx="5656382" cy="15968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При пожаре звони – 01</a:t>
            </a:r>
          </a:p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С мобильного  - 112</a:t>
            </a:r>
            <a:endParaRPr lang="ru-RU" sz="2800" b="1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20604" y="1639848"/>
            <a:ext cx="2145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3687"/>
            <a:ext cx="6853134" cy="4372569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866" y="823384"/>
            <a:ext cx="6853134" cy="7278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u="sng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/>
            <a:r>
              <a:rPr lang="ru-RU" sz="15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</a:t>
            </a:r>
          </a:p>
          <a:p>
            <a:pPr algn="ctr"/>
            <a:r>
              <a:rPr lang="ru-RU" sz="1500" b="1" u="sng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Меры </a:t>
            </a:r>
            <a:r>
              <a:rPr lang="ru-RU" sz="15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пожарной безопасности при </a:t>
            </a:r>
            <a:r>
              <a:rPr lang="ru-RU" sz="1500" b="1" u="sng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эксплуатации </a:t>
            </a:r>
            <a:r>
              <a:rPr lang="ru-RU" sz="1500" b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электроприборов </a:t>
            </a:r>
            <a:r>
              <a:rPr lang="ru-RU" sz="1500" b="1" u="sng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15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Нельзя использовать электроприборы в условиях, не соответствующих требованиям инструкции по эксплуатации предприятия-изготовителя, или электроприборы, имеющие неисправности; 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Нельзя использовать электропровода и кабели с поврежденной или потерявшей защитные свойства изоляцией, устанавливать самодельные вставки («жучки») при перегорании плавкой вставки предохранителей.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Запрещается использовать поврежденные выключатели, розетки, патроны и т.д.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Запрещается окрашивать краской или заклеивать открытую электропроводку обоями. 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Для предупреждения высыхания и повреждения изоляции проводов запрещается прокладка их по нагревающимся поверхностям (печи, дымоходы, батареи отопления и т.д.). 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Запрещается включать несколько электрических приборов большой мощности в одну розетку во избежание перегрузок, большого переходного сопротивления и перегрева электропроводки. 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Включенные электронагревательные приборы должны быть установлены на негорючие теплоизоляционные подставки. 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Частой причиной пожаров является воспламенение горючих материалов, находящихся вблизи от включенных и оставленных без присмотра электронагревательных приборов (электрические плиты, кипятильники, камины, утюги, грелки и т.д.), а также использование горючих материалов в качестве абажуров для электрических ламп. 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Перед уходом из дома на длительное время обязательно убедитесь, что все электронагревательные и осветительные приборы выключены и обесточены.</a:t>
            </a:r>
            <a:endParaRPr lang="ru-RU" sz="15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57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57</TotalTime>
  <Words>43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Исполнительная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Работа</dc:creator>
  <cp:lastModifiedBy>Пользователь Windows</cp:lastModifiedBy>
  <cp:revision>9</cp:revision>
  <dcterms:created xsi:type="dcterms:W3CDTF">2017-11-20T11:18:39Z</dcterms:created>
  <dcterms:modified xsi:type="dcterms:W3CDTF">2020-10-20T07:19:40Z</dcterms:modified>
</cp:coreProperties>
</file>